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1495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E61D-8C42-464F-BBF0-BB2F2392B53E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3FA2-1DEE-4918-97BE-C574639B8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720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E61D-8C42-464F-BBF0-BB2F2392B53E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3FA2-1DEE-4918-97BE-C574639B8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804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E61D-8C42-464F-BBF0-BB2F2392B53E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3FA2-1DEE-4918-97BE-C574639B8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050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E61D-8C42-464F-BBF0-BB2F2392B53E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3FA2-1DEE-4918-97BE-C574639B8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596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E61D-8C42-464F-BBF0-BB2F2392B53E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3FA2-1DEE-4918-97BE-C574639B8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557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E61D-8C42-464F-BBF0-BB2F2392B53E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3FA2-1DEE-4918-97BE-C574639B8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456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E61D-8C42-464F-BBF0-BB2F2392B53E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3FA2-1DEE-4918-97BE-C574639B8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228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E61D-8C42-464F-BBF0-BB2F2392B53E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3FA2-1DEE-4918-97BE-C574639B8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56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E61D-8C42-464F-BBF0-BB2F2392B53E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3FA2-1DEE-4918-97BE-C574639B8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55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E61D-8C42-464F-BBF0-BB2F2392B53E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3FA2-1DEE-4918-97BE-C574639B8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580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E61D-8C42-464F-BBF0-BB2F2392B53E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E3FA2-1DEE-4918-97BE-C574639B8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747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1E61D-8C42-464F-BBF0-BB2F2392B53E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E3FA2-1DEE-4918-97BE-C574639B8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072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0493C56-6C64-4BFA-9788-22E54C625808}"/>
              </a:ext>
            </a:extLst>
          </p:cNvPr>
          <p:cNvSpPr/>
          <p:nvPr/>
        </p:nvSpPr>
        <p:spPr>
          <a:xfrm>
            <a:off x="904876" y="607218"/>
            <a:ext cx="7462837" cy="5643563"/>
          </a:xfrm>
          <a:prstGeom prst="rect">
            <a:avLst/>
          </a:prstGeom>
          <a:solidFill>
            <a:schemeClr val="bg1">
              <a:alpha val="71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18E743-C6E4-41F8-8B83-1FFD61CD6D8D}"/>
              </a:ext>
            </a:extLst>
          </p:cNvPr>
          <p:cNvSpPr txBox="1"/>
          <p:nvPr/>
        </p:nvSpPr>
        <p:spPr>
          <a:xfrm>
            <a:off x="2045835" y="2624673"/>
            <a:ext cx="546111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solidFill>
                  <a:srgbClr val="00B0F0"/>
                </a:solidFill>
                <a:latin typeface="KG Miss Kindergarten" panose="02000000000000000000" pitchFamily="2" charset="0"/>
              </a:rPr>
              <a:t>Staying Healthy</a:t>
            </a:r>
          </a:p>
          <a:p>
            <a:pPr algn="ctr"/>
            <a:r>
              <a:rPr lang="en-US" sz="5400" b="1" dirty="0">
                <a:solidFill>
                  <a:srgbClr val="00B0F0"/>
                </a:solidFill>
                <a:latin typeface="KG Miss Kindergarten" panose="02000000000000000000" pitchFamily="2" charset="0"/>
              </a:rPr>
              <a:t>at School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FB4A09-509E-41F5-89AB-E8CA62D218FB}"/>
              </a:ext>
            </a:extLst>
          </p:cNvPr>
          <p:cNvSpPr txBox="1"/>
          <p:nvPr/>
        </p:nvSpPr>
        <p:spPr>
          <a:xfrm>
            <a:off x="3413670" y="1498163"/>
            <a:ext cx="231666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ln>
                  <a:solidFill>
                    <a:srgbClr val="7030A0"/>
                  </a:solidFill>
                </a:ln>
                <a:solidFill>
                  <a:srgbClr val="00B050"/>
                </a:solidFill>
                <a:latin typeface="KG She Persisted" panose="02000506000000020003" pitchFamily="2" charset="0"/>
              </a:rPr>
              <a:t>Digital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FDFB33-B681-494B-98EC-DD17097ED249}"/>
              </a:ext>
            </a:extLst>
          </p:cNvPr>
          <p:cNvSpPr txBox="1"/>
          <p:nvPr/>
        </p:nvSpPr>
        <p:spPr>
          <a:xfrm>
            <a:off x="1753609" y="4483892"/>
            <a:ext cx="61804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B0F0"/>
                </a:solidFill>
                <a:latin typeface="Janda Hide And Seek" panose="02000505000000020004" pitchFamily="2" charset="0"/>
              </a:rPr>
              <a:t>Scrambled Sentences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9EFB37-E10C-4889-ADF6-C42CDDB863BC}"/>
              </a:ext>
            </a:extLst>
          </p:cNvPr>
          <p:cNvSpPr txBox="1"/>
          <p:nvPr/>
        </p:nvSpPr>
        <p:spPr>
          <a:xfrm>
            <a:off x="2910063" y="5739646"/>
            <a:ext cx="3462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8455789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6494A63-CF74-4768-99E7-4CC7EF8FA6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8109" y="81618"/>
            <a:ext cx="1225402" cy="122540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9378D4B-4E92-4714-AB79-FF8B5042DC2B}"/>
              </a:ext>
            </a:extLst>
          </p:cNvPr>
          <p:cNvSpPr/>
          <p:nvPr/>
        </p:nvSpPr>
        <p:spPr>
          <a:xfrm>
            <a:off x="7310435" y="3495794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feel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698400-F4DA-4917-A277-81BDC5868FEC}"/>
              </a:ext>
            </a:extLst>
          </p:cNvPr>
          <p:cNvSpPr/>
          <p:nvPr/>
        </p:nvSpPr>
        <p:spPr>
          <a:xfrm>
            <a:off x="7310437" y="1554670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A78BC0E-721D-44A6-B35E-4DD79B4E4294}"/>
              </a:ext>
            </a:extLst>
          </p:cNvPr>
          <p:cNvSpPr/>
          <p:nvPr/>
        </p:nvSpPr>
        <p:spPr>
          <a:xfrm>
            <a:off x="7310437" y="2527998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884B3FC-5900-4361-B476-A07348BFBD06}"/>
              </a:ext>
            </a:extLst>
          </p:cNvPr>
          <p:cNvSpPr/>
          <p:nvPr/>
        </p:nvSpPr>
        <p:spPr>
          <a:xfrm>
            <a:off x="7310436" y="4490436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sick</a:t>
            </a:r>
          </a:p>
        </p:txBody>
      </p:sp>
    </p:spTree>
    <p:extLst>
      <p:ext uri="{BB962C8B-B14F-4D97-AF65-F5344CB8AC3E}">
        <p14:creationId xmlns:p14="http://schemas.microsoft.com/office/powerpoint/2010/main" val="3214875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62DE181-76B1-4202-9D2D-2D17A66C3E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028" y="214800"/>
            <a:ext cx="1225402" cy="122540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64A4B09-8171-4988-B912-043CDE6F6FAA}"/>
              </a:ext>
            </a:extLst>
          </p:cNvPr>
          <p:cNvSpPr/>
          <p:nvPr/>
        </p:nvSpPr>
        <p:spPr>
          <a:xfrm>
            <a:off x="6076949" y="610806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30928D-9D5C-4DE6-956D-8F48C0BCB224}"/>
              </a:ext>
            </a:extLst>
          </p:cNvPr>
          <p:cNvSpPr/>
          <p:nvPr/>
        </p:nvSpPr>
        <p:spPr>
          <a:xfrm>
            <a:off x="6076949" y="1554670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mask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7EAB0E-E65E-4B2B-BE65-3470873163C6}"/>
              </a:ext>
            </a:extLst>
          </p:cNvPr>
          <p:cNvSpPr/>
          <p:nvPr/>
        </p:nvSpPr>
        <p:spPr>
          <a:xfrm>
            <a:off x="7358060" y="3811175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Comic Sans MS" panose="030F0702030302020204" pitchFamily="66" charset="0"/>
              </a:rPr>
              <a:t>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0AD5ADC-4E69-4EB5-889C-3A04982DA333}"/>
              </a:ext>
            </a:extLst>
          </p:cNvPr>
          <p:cNvSpPr/>
          <p:nvPr/>
        </p:nvSpPr>
        <p:spPr>
          <a:xfrm>
            <a:off x="6076949" y="2527998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Wear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139C3EB-415D-4E1F-B388-3A628B35620A}"/>
              </a:ext>
            </a:extLst>
          </p:cNvPr>
          <p:cNvSpPr/>
          <p:nvPr/>
        </p:nvSpPr>
        <p:spPr>
          <a:xfrm>
            <a:off x="7358062" y="1864519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Comic Sans MS" panose="030F0702030302020204" pitchFamily="66" charset="0"/>
              </a:rPr>
              <a:t>the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D666C00-AF76-4826-8D57-860F2D846AB8}"/>
              </a:ext>
            </a:extLst>
          </p:cNvPr>
          <p:cNvSpPr/>
          <p:nvPr/>
        </p:nvSpPr>
        <p:spPr>
          <a:xfrm>
            <a:off x="7358061" y="2837847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bus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F5AACA5-5DE2-4E0F-B0DF-17BFAB748A48}"/>
              </a:ext>
            </a:extLst>
          </p:cNvPr>
          <p:cNvSpPr/>
          <p:nvPr/>
        </p:nvSpPr>
        <p:spPr>
          <a:xfrm>
            <a:off x="6076949" y="3485548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Comic Sans MS" panose="030F0702030302020204" pitchFamily="66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594502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D4CA69E-FEC6-4F3B-8919-ABBB652E8A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7622" y="125920"/>
            <a:ext cx="1225402" cy="122540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DAD101E-9593-4B77-A091-9E9C90243CBD}"/>
              </a:ext>
            </a:extLst>
          </p:cNvPr>
          <p:cNvSpPr/>
          <p:nvPr/>
        </p:nvSpPr>
        <p:spPr>
          <a:xfrm>
            <a:off x="6076949" y="610806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8AE100-0CCD-405A-AD8C-0F9CE8965C81}"/>
              </a:ext>
            </a:extLst>
          </p:cNvPr>
          <p:cNvSpPr/>
          <p:nvPr/>
        </p:nvSpPr>
        <p:spPr>
          <a:xfrm>
            <a:off x="6076949" y="1554670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Wash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E9A81D-F41A-449B-9CA6-EEFF40970F16}"/>
              </a:ext>
            </a:extLst>
          </p:cNvPr>
          <p:cNvSpPr/>
          <p:nvPr/>
        </p:nvSpPr>
        <p:spPr>
          <a:xfrm>
            <a:off x="6076949" y="2498534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 panose="030F0702030302020204" pitchFamily="66" charset="0"/>
              </a:rPr>
              <a:t>hands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F0EF20-20F9-4CC8-A11F-91DA4306AC0A}"/>
              </a:ext>
            </a:extLst>
          </p:cNvPr>
          <p:cNvSpPr/>
          <p:nvPr/>
        </p:nvSpPr>
        <p:spPr>
          <a:xfrm>
            <a:off x="6076948" y="3438524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your</a:t>
            </a:r>
          </a:p>
        </p:txBody>
      </p:sp>
    </p:spTree>
    <p:extLst>
      <p:ext uri="{BB962C8B-B14F-4D97-AF65-F5344CB8AC3E}">
        <p14:creationId xmlns:p14="http://schemas.microsoft.com/office/powerpoint/2010/main" val="169787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5BF06DC-A0CE-4B37-A5EA-067FB3EA8B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967" y="73585"/>
            <a:ext cx="1225402" cy="122540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8551468-682C-477A-BBE8-EC0DE23D8A9A}"/>
              </a:ext>
            </a:extLst>
          </p:cNvPr>
          <p:cNvSpPr/>
          <p:nvPr/>
        </p:nvSpPr>
        <p:spPr>
          <a:xfrm>
            <a:off x="6643687" y="863218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8E52FF9-2D73-4A73-B0CE-CF8A981B7814}"/>
              </a:ext>
            </a:extLst>
          </p:cNvPr>
          <p:cNvSpPr/>
          <p:nvPr/>
        </p:nvSpPr>
        <p:spPr>
          <a:xfrm>
            <a:off x="6643687" y="1807082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My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0F98F3-C9C5-4392-8299-3BCB19010C34}"/>
              </a:ext>
            </a:extLst>
          </p:cNvPr>
          <p:cNvSpPr/>
          <p:nvPr/>
        </p:nvSpPr>
        <p:spPr>
          <a:xfrm>
            <a:off x="6643687" y="2780410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mask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B09414-DA62-49A5-B85D-182BC0FF8196}"/>
              </a:ext>
            </a:extLst>
          </p:cNvPr>
          <p:cNvSpPr/>
          <p:nvPr/>
        </p:nvSpPr>
        <p:spPr>
          <a:xfrm>
            <a:off x="7834313" y="1807082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5B38B0-8831-41AF-A0E0-8669930AF4DB}"/>
              </a:ext>
            </a:extLst>
          </p:cNvPr>
          <p:cNvSpPr/>
          <p:nvPr/>
        </p:nvSpPr>
        <p:spPr>
          <a:xfrm>
            <a:off x="7834312" y="2780410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wears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524F0DB-F28F-4FA4-BE71-95460A47EB09}"/>
              </a:ext>
            </a:extLst>
          </p:cNvPr>
          <p:cNvSpPr/>
          <p:nvPr/>
        </p:nvSpPr>
        <p:spPr>
          <a:xfrm>
            <a:off x="6643687" y="3737960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teacher</a:t>
            </a:r>
          </a:p>
        </p:txBody>
      </p:sp>
    </p:spTree>
    <p:extLst>
      <p:ext uri="{BB962C8B-B14F-4D97-AF65-F5344CB8AC3E}">
        <p14:creationId xmlns:p14="http://schemas.microsoft.com/office/powerpoint/2010/main" val="2162783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B3AF51A-162F-4886-977E-BDDD5ACEFA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661" y="57150"/>
            <a:ext cx="1333500" cy="13335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B9146A7-9239-41AF-B11E-3DAA225DF266}"/>
              </a:ext>
            </a:extLst>
          </p:cNvPr>
          <p:cNvSpPr/>
          <p:nvPr/>
        </p:nvSpPr>
        <p:spPr>
          <a:xfrm>
            <a:off x="6305549" y="1029906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592282E-0492-4D0D-99F6-CC644C7600D3}"/>
              </a:ext>
            </a:extLst>
          </p:cNvPr>
          <p:cNvSpPr/>
          <p:nvPr/>
        </p:nvSpPr>
        <p:spPr>
          <a:xfrm>
            <a:off x="6305549" y="1973770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teacher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4CE74DA-4242-4824-9261-7445DA996CA3}"/>
              </a:ext>
            </a:extLst>
          </p:cNvPr>
          <p:cNvSpPr/>
          <p:nvPr/>
        </p:nvSpPr>
        <p:spPr>
          <a:xfrm>
            <a:off x="6305549" y="2947098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the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4607E9-2059-499E-A9FE-2AFA80F10087}"/>
              </a:ext>
            </a:extLst>
          </p:cNvPr>
          <p:cNvSpPr/>
          <p:nvPr/>
        </p:nvSpPr>
        <p:spPr>
          <a:xfrm>
            <a:off x="7586662" y="2283619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 panose="030F0702030302020204" pitchFamily="66" charset="0"/>
              </a:rPr>
              <a:t>cleans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81B0ABA-5450-40BE-89DF-BB847F1BF456}"/>
              </a:ext>
            </a:extLst>
          </p:cNvPr>
          <p:cNvSpPr/>
          <p:nvPr/>
        </p:nvSpPr>
        <p:spPr>
          <a:xfrm>
            <a:off x="7586661" y="3256947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desks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CEACA67-6A82-4F11-8264-352063A90E2B}"/>
              </a:ext>
            </a:extLst>
          </p:cNvPr>
          <p:cNvSpPr/>
          <p:nvPr/>
        </p:nvSpPr>
        <p:spPr>
          <a:xfrm>
            <a:off x="6305549" y="3904648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My</a:t>
            </a:r>
          </a:p>
        </p:txBody>
      </p:sp>
    </p:spTree>
    <p:extLst>
      <p:ext uri="{BB962C8B-B14F-4D97-AF65-F5344CB8AC3E}">
        <p14:creationId xmlns:p14="http://schemas.microsoft.com/office/powerpoint/2010/main" val="1853882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7F81022-A15E-4AA0-946D-8AD9C4AD14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8563" y="67109"/>
            <a:ext cx="1487561" cy="148756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1345CF7-E007-45AD-9B58-AD1155464212}"/>
              </a:ext>
            </a:extLst>
          </p:cNvPr>
          <p:cNvSpPr/>
          <p:nvPr/>
        </p:nvSpPr>
        <p:spPr>
          <a:xfrm>
            <a:off x="6076949" y="610806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407F7A3-35E3-454A-B62F-1AFF8E20639A}"/>
              </a:ext>
            </a:extLst>
          </p:cNvPr>
          <p:cNvSpPr/>
          <p:nvPr/>
        </p:nvSpPr>
        <p:spPr>
          <a:xfrm>
            <a:off x="6076949" y="1554670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nurse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5946FB-03DC-4594-A776-1EDE808D5ADA}"/>
              </a:ext>
            </a:extLst>
          </p:cNvPr>
          <p:cNvSpPr/>
          <p:nvPr/>
        </p:nvSpPr>
        <p:spPr>
          <a:xfrm>
            <a:off x="6076949" y="2527998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my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4C15A5-68AC-4981-9D30-5F05F0066024}"/>
              </a:ext>
            </a:extLst>
          </p:cNvPr>
          <p:cNvSpPr/>
          <p:nvPr/>
        </p:nvSpPr>
        <p:spPr>
          <a:xfrm>
            <a:off x="7358062" y="1864519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temperature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818DD-4FC5-44BD-9C0D-7787AA221808}"/>
              </a:ext>
            </a:extLst>
          </p:cNvPr>
          <p:cNvSpPr/>
          <p:nvPr/>
        </p:nvSpPr>
        <p:spPr>
          <a:xfrm>
            <a:off x="7358061" y="2837847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takes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9EF39E4-8E7D-4716-B203-F3DC1B42786C}"/>
              </a:ext>
            </a:extLst>
          </p:cNvPr>
          <p:cNvSpPr/>
          <p:nvPr/>
        </p:nvSpPr>
        <p:spPr>
          <a:xfrm>
            <a:off x="6076949" y="3485548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020209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436F1B9-F868-4B5C-8770-D89D20300F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322" y="102879"/>
            <a:ext cx="1297295" cy="129729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E12D592-B45B-4527-8884-B2F836BA8F59}"/>
              </a:ext>
            </a:extLst>
          </p:cNvPr>
          <p:cNvSpPr/>
          <p:nvPr/>
        </p:nvSpPr>
        <p:spPr>
          <a:xfrm>
            <a:off x="6076949" y="610806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5BC90F7-F19E-453F-B917-FBB02C94FD2D}"/>
              </a:ext>
            </a:extLst>
          </p:cNvPr>
          <p:cNvSpPr/>
          <p:nvPr/>
        </p:nvSpPr>
        <p:spPr>
          <a:xfrm>
            <a:off x="6076949" y="1554670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use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7AA0AB-A55B-478E-B94E-19AEC28550DC}"/>
              </a:ext>
            </a:extLst>
          </p:cNvPr>
          <p:cNvSpPr/>
          <p:nvPr/>
        </p:nvSpPr>
        <p:spPr>
          <a:xfrm>
            <a:off x="6076949" y="2527998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will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296932-04B6-4FB0-9561-9CB01B5DAD09}"/>
              </a:ext>
            </a:extLst>
          </p:cNvPr>
          <p:cNvSpPr/>
          <p:nvPr/>
        </p:nvSpPr>
        <p:spPr>
          <a:xfrm>
            <a:off x="7358062" y="1864519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sanitizer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628001-C30F-4458-9FC9-F2E19EA8740B}"/>
              </a:ext>
            </a:extLst>
          </p:cNvPr>
          <p:cNvSpPr/>
          <p:nvPr/>
        </p:nvSpPr>
        <p:spPr>
          <a:xfrm>
            <a:off x="7358061" y="2837847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hand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17DF5E5-D833-42F9-9B42-0C45B63CFD86}"/>
              </a:ext>
            </a:extLst>
          </p:cNvPr>
          <p:cNvSpPr/>
          <p:nvPr/>
        </p:nvSpPr>
        <p:spPr>
          <a:xfrm>
            <a:off x="6076949" y="3485548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4284181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0B60360-DFDE-49A5-BF07-E20A6DF04C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4038" y="128354"/>
            <a:ext cx="1411136" cy="141113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D61782E-EF02-495E-A54A-86D464ED0671}"/>
              </a:ext>
            </a:extLst>
          </p:cNvPr>
          <p:cNvSpPr/>
          <p:nvPr/>
        </p:nvSpPr>
        <p:spPr>
          <a:xfrm>
            <a:off x="6424611" y="1841921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96B01D2-E3AD-408B-9E34-C9821266E456}"/>
              </a:ext>
            </a:extLst>
          </p:cNvPr>
          <p:cNvSpPr/>
          <p:nvPr/>
        </p:nvSpPr>
        <p:spPr>
          <a:xfrm>
            <a:off x="6424611" y="2828331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omic Sans MS" panose="030F0702030302020204" pitchFamily="66" charset="0"/>
              </a:rPr>
              <a:t>Somedays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217D90-E575-418A-A697-244FA8E0F089}"/>
              </a:ext>
            </a:extLst>
          </p:cNvPr>
          <p:cNvSpPr/>
          <p:nvPr/>
        </p:nvSpPr>
        <p:spPr>
          <a:xfrm>
            <a:off x="7715250" y="3877286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learn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E8F845-5CC0-4576-AE66-B3A1F915BD0F}"/>
              </a:ext>
            </a:extLst>
          </p:cNvPr>
          <p:cNvSpPr/>
          <p:nvPr/>
        </p:nvSpPr>
        <p:spPr>
          <a:xfrm>
            <a:off x="7715250" y="1841921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home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D24BBD-3A70-44A8-901B-AB94CDCB9A7C}"/>
              </a:ext>
            </a:extLst>
          </p:cNvPr>
          <p:cNvSpPr/>
          <p:nvPr/>
        </p:nvSpPr>
        <p:spPr>
          <a:xfrm>
            <a:off x="7715250" y="2828331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at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F98B8B1-365B-4B94-93EA-A3BDF657D0A0}"/>
              </a:ext>
            </a:extLst>
          </p:cNvPr>
          <p:cNvSpPr/>
          <p:nvPr/>
        </p:nvSpPr>
        <p:spPr>
          <a:xfrm>
            <a:off x="6424612" y="3877286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1580805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2535AD2-83D3-46ED-8A37-4DA193E117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1888" y="92584"/>
            <a:ext cx="1462086" cy="146208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2E54AF0-764A-43E6-841F-3AF92E38EE33}"/>
              </a:ext>
            </a:extLst>
          </p:cNvPr>
          <p:cNvSpPr/>
          <p:nvPr/>
        </p:nvSpPr>
        <p:spPr>
          <a:xfrm>
            <a:off x="6076949" y="610806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D23E0A-1E13-4A88-ADEB-43F0E6DF79B1}"/>
              </a:ext>
            </a:extLst>
          </p:cNvPr>
          <p:cNvSpPr/>
          <p:nvPr/>
        </p:nvSpPr>
        <p:spPr>
          <a:xfrm>
            <a:off x="6076949" y="1554670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social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716EC0-AA86-4332-B744-84A20E55DCA0}"/>
              </a:ext>
            </a:extLst>
          </p:cNvPr>
          <p:cNvSpPr/>
          <p:nvPr/>
        </p:nvSpPr>
        <p:spPr>
          <a:xfrm>
            <a:off x="7358060" y="3811175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mic Sans MS" panose="030F0702030302020204" pitchFamily="66" charset="0"/>
              </a:rPr>
              <a:t>school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28D93C-9502-4A73-89A9-F6F6A384CABC}"/>
              </a:ext>
            </a:extLst>
          </p:cNvPr>
          <p:cNvSpPr/>
          <p:nvPr/>
        </p:nvSpPr>
        <p:spPr>
          <a:xfrm>
            <a:off x="6076949" y="2527998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will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60197C0-197F-4BC5-91A1-991F9DF731F7}"/>
              </a:ext>
            </a:extLst>
          </p:cNvPr>
          <p:cNvSpPr/>
          <p:nvPr/>
        </p:nvSpPr>
        <p:spPr>
          <a:xfrm>
            <a:off x="7358062" y="1864519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omic Sans MS" panose="030F0702030302020204" pitchFamily="66" charset="0"/>
              </a:rPr>
              <a:t>We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F230073-85F6-49A7-B9C6-53C156B60DDA}"/>
              </a:ext>
            </a:extLst>
          </p:cNvPr>
          <p:cNvSpPr/>
          <p:nvPr/>
        </p:nvSpPr>
        <p:spPr>
          <a:xfrm>
            <a:off x="7358061" y="2837847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distance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C1421B0-CA3A-491C-A2B3-FC35F3EAEBF2}"/>
              </a:ext>
            </a:extLst>
          </p:cNvPr>
          <p:cNvSpPr/>
          <p:nvPr/>
        </p:nvSpPr>
        <p:spPr>
          <a:xfrm>
            <a:off x="6076949" y="3485548"/>
            <a:ext cx="1128713" cy="8715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at</a:t>
            </a:r>
          </a:p>
        </p:txBody>
      </p:sp>
    </p:spTree>
    <p:extLst>
      <p:ext uri="{BB962C8B-B14F-4D97-AF65-F5344CB8AC3E}">
        <p14:creationId xmlns:p14="http://schemas.microsoft.com/office/powerpoint/2010/main" val="3199229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65</Words>
  <Application>Microsoft Office PowerPoint</Application>
  <PresentationFormat>On-screen Show (4:3)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Janda Hide And Seek</vt:lpstr>
      <vt:lpstr>KG Miss Kindergarten</vt:lpstr>
      <vt:lpstr>KG She Persisted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2</cp:revision>
  <dcterms:created xsi:type="dcterms:W3CDTF">2020-06-23T00:49:02Z</dcterms:created>
  <dcterms:modified xsi:type="dcterms:W3CDTF">2020-06-23T11:56:00Z</dcterms:modified>
</cp:coreProperties>
</file>